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296D1-46DA-4CDD-B39D-54889B3B216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30255-C1A9-41F8-8080-217F5C38C64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296D1-46DA-4CDD-B39D-54889B3B216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30255-C1A9-41F8-8080-217F5C38C64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296D1-46DA-4CDD-B39D-54889B3B216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30255-C1A9-41F8-8080-217F5C38C64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296D1-46DA-4CDD-B39D-54889B3B216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30255-C1A9-41F8-8080-217F5C38C64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296D1-46DA-4CDD-B39D-54889B3B216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30255-C1A9-41F8-8080-217F5C38C64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296D1-46DA-4CDD-B39D-54889B3B2160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30255-C1A9-41F8-8080-217F5C38C64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296D1-46DA-4CDD-B39D-54889B3B2160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30255-C1A9-41F8-8080-217F5C38C64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296D1-46DA-4CDD-B39D-54889B3B2160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30255-C1A9-41F8-8080-217F5C38C64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296D1-46DA-4CDD-B39D-54889B3B2160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30255-C1A9-41F8-8080-217F5C38C64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296D1-46DA-4CDD-B39D-54889B3B2160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30255-C1A9-41F8-8080-217F5C38C64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296D1-46DA-4CDD-B39D-54889B3B2160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30255-C1A9-41F8-8080-217F5C38C64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C296D1-46DA-4CDD-B39D-54889B3B216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930255-C1A9-41F8-8080-217F5C38C64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BUDAYA PERUSAHAAN DAN ETIKA</a:t>
            </a:r>
            <a:r>
              <a:rPr lang="en-ID" altLang="en-US" dirty="0" smtClean="0"/>
              <a:t> BISNIS</a:t>
            </a:r>
            <a:endParaRPr lang="en-ID" altLang="en-US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3368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Pert. </a:t>
            </a:r>
            <a:r>
              <a:rPr lang="en-US" b="1" smtClean="0"/>
              <a:t>4</a:t>
            </a:r>
            <a:endParaRPr lang="en-US" b="1" smtClean="0"/>
          </a:p>
          <a:p>
            <a:endParaRPr lang="en-US" b="1" dirty="0"/>
          </a:p>
          <a:p>
            <a:r>
              <a:rPr lang="en-ID" altLang="en-US" b="1" dirty="0"/>
              <a:t>Kelas Etika Bisnis FEB UPI YAI</a:t>
            </a:r>
            <a:endParaRPr lang="en-ID" altLang="en-US" b="1" dirty="0"/>
          </a:p>
          <a:p>
            <a:r>
              <a:rPr lang="en-ID" altLang="en-US" b="1" dirty="0"/>
              <a:t>2025</a:t>
            </a:r>
            <a:endParaRPr lang="en-ID" altLang="en-US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Perusahaan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Wewenang</a:t>
            </a:r>
            <a:r>
              <a:rPr lang="en-US" dirty="0" smtClean="0"/>
              <a:t> 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norma</a:t>
            </a:r>
            <a:r>
              <a:rPr lang="en-US" dirty="0" smtClean="0"/>
              <a:t> yang </a:t>
            </a:r>
            <a:r>
              <a:rPr lang="en-US" dirty="0" err="1" smtClean="0"/>
              <a:t>berlaku</a:t>
            </a:r>
            <a:r>
              <a:rPr lang="en-US" dirty="0" smtClean="0"/>
              <a:t>. </a:t>
            </a:r>
            <a:r>
              <a:rPr lang="en-US" dirty="0" err="1" smtClean="0"/>
              <a:t>Wewenang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yang </a:t>
            </a:r>
            <a:r>
              <a:rPr lang="en-US" dirty="0" err="1" smtClean="0"/>
              <a:t>sah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peranan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mewujudkan</a:t>
            </a:r>
            <a:r>
              <a:rPr lang="en-US" dirty="0" smtClean="0"/>
              <a:t> </a:t>
            </a:r>
            <a:r>
              <a:rPr lang="en-US" dirty="0" err="1" smtClean="0"/>
              <a:t>harapan-harapan</a:t>
            </a:r>
            <a:r>
              <a:rPr lang="en-US" dirty="0" smtClean="0"/>
              <a:t> </a:t>
            </a:r>
            <a:r>
              <a:rPr lang="en-US" dirty="0" err="1" smtClean="0"/>
              <a:t>selaras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. </a:t>
            </a:r>
            <a:r>
              <a:rPr lang="en-US" dirty="0" err="1" smtClean="0"/>
              <a:t>Wewenang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wahana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memasyarakatkan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norma-norma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Perusahaan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Imbal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/</a:t>
            </a:r>
            <a:r>
              <a:rPr lang="en-US" dirty="0" err="1" smtClean="0"/>
              <a:t>penghargaan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imbal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/</a:t>
            </a:r>
            <a:r>
              <a:rPr lang="en-US" dirty="0" err="1" smtClean="0"/>
              <a:t>penghargaan</a:t>
            </a:r>
            <a:r>
              <a:rPr lang="en-US" dirty="0" smtClean="0"/>
              <a:t> yang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wajar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adil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finansial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non </a:t>
            </a:r>
            <a:r>
              <a:rPr lang="en-US" dirty="0" err="1" smtClean="0"/>
              <a:t>finansial</a:t>
            </a:r>
            <a:r>
              <a:rPr lang="en-US" dirty="0" smtClean="0"/>
              <a:t>.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pemberian</a:t>
            </a:r>
            <a:r>
              <a:rPr lang="en-US" dirty="0" smtClean="0"/>
              <a:t> </a:t>
            </a:r>
            <a:r>
              <a:rPr lang="en-US" dirty="0" err="1" smtClean="0"/>
              <a:t>imbal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terwujudnya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tercapainya</a:t>
            </a:r>
            <a:r>
              <a:rPr lang="en-US" dirty="0" smtClean="0"/>
              <a:t> </a:t>
            </a:r>
            <a:r>
              <a:rPr lang="en-US" dirty="0" err="1" smtClean="0"/>
              <a:t>sasaran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Perusahaan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 lnSpcReduction="10000"/>
          </a:bodyPr>
          <a:lstStyle/>
          <a:p>
            <a:r>
              <a:rPr lang="en-US" sz="2800" dirty="0" err="1" smtClean="0"/>
              <a:t>Unsur-unsur</a:t>
            </a:r>
            <a:r>
              <a:rPr lang="en-US" sz="2800" dirty="0" smtClean="0"/>
              <a:t> </a:t>
            </a:r>
            <a:r>
              <a:rPr lang="en-US" sz="2800" dirty="0" err="1" smtClean="0"/>
              <a:t>tersebut</a:t>
            </a:r>
            <a:r>
              <a:rPr lang="en-US" sz="2800" dirty="0" smtClean="0"/>
              <a:t> </a:t>
            </a:r>
            <a:r>
              <a:rPr lang="en-US" sz="2800" dirty="0" err="1" smtClean="0"/>
              <a:t>akan</a:t>
            </a:r>
            <a:r>
              <a:rPr lang="en-US" sz="2800" dirty="0" smtClean="0"/>
              <a:t> </a:t>
            </a:r>
            <a:r>
              <a:rPr lang="en-US" sz="2800" dirty="0" err="1" smtClean="0"/>
              <a:t>mempengaruhi</a:t>
            </a:r>
            <a:r>
              <a:rPr lang="en-US" sz="2800" dirty="0" smtClean="0"/>
              <a:t> </a:t>
            </a:r>
            <a:r>
              <a:rPr lang="en-US" sz="2800" dirty="0" err="1" smtClean="0"/>
              <a:t>sikap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perilaku</a:t>
            </a:r>
            <a:r>
              <a:rPr lang="en-US" sz="2800" dirty="0" smtClean="0"/>
              <a:t> </a:t>
            </a:r>
            <a:r>
              <a:rPr lang="en-US" sz="2800" dirty="0" err="1" smtClean="0"/>
              <a:t>yaitu</a:t>
            </a:r>
            <a:r>
              <a:rPr lang="en-US" sz="2800" dirty="0" smtClean="0"/>
              <a:t>:</a:t>
            </a:r>
            <a:endParaRPr lang="en-US" sz="2800" dirty="0" smtClean="0"/>
          </a:p>
          <a:p>
            <a:pPr lvl="1"/>
            <a:r>
              <a:rPr lang="en-US" dirty="0" err="1" smtClean="0"/>
              <a:t>Sikap</a:t>
            </a:r>
            <a:endParaRPr lang="en-US" dirty="0" smtClean="0"/>
          </a:p>
          <a:p>
            <a:pPr lvl="2"/>
            <a:r>
              <a:rPr lang="en-US" dirty="0" smtClean="0"/>
              <a:t>Citra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kepuasan</a:t>
            </a:r>
            <a:r>
              <a:rPr lang="en-US" dirty="0" smtClean="0"/>
              <a:t> stakeholder</a:t>
            </a:r>
            <a:endParaRPr lang="en-US" dirty="0" smtClean="0"/>
          </a:p>
          <a:p>
            <a:pPr lvl="2"/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kepemimpinan</a:t>
            </a:r>
            <a:r>
              <a:rPr lang="en-US" dirty="0" smtClean="0"/>
              <a:t> </a:t>
            </a:r>
            <a:r>
              <a:rPr lang="en-US" dirty="0" err="1" smtClean="0"/>
              <a:t>kolaborasi</a:t>
            </a:r>
            <a:endParaRPr lang="en-US" dirty="0" smtClean="0"/>
          </a:p>
          <a:p>
            <a:pPr lvl="2"/>
            <a:r>
              <a:rPr lang="en-US" dirty="0" err="1" smtClean="0"/>
              <a:t>Arah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endParaRPr lang="en-US" dirty="0" smtClean="0"/>
          </a:p>
          <a:p>
            <a:pPr lvl="2"/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menyatukan</a:t>
            </a:r>
            <a:r>
              <a:rPr lang="en-US" dirty="0" smtClean="0"/>
              <a:t> </a:t>
            </a:r>
            <a:r>
              <a:rPr lang="en-US" dirty="0" err="1" smtClean="0"/>
              <a:t>kesamaan</a:t>
            </a:r>
            <a:r>
              <a:rPr lang="en-US" dirty="0" smtClean="0"/>
              <a:t> </a:t>
            </a:r>
            <a:r>
              <a:rPr lang="en-US" dirty="0" err="1" smtClean="0"/>
              <a:t>berfikir</a:t>
            </a:r>
            <a:endParaRPr lang="en-US" dirty="0" smtClean="0"/>
          </a:p>
          <a:p>
            <a:pPr lvl="1"/>
            <a:r>
              <a:rPr lang="en-US" dirty="0" err="1" smtClean="0"/>
              <a:t>Perilaku</a:t>
            </a:r>
            <a:endParaRPr lang="en-US" dirty="0" smtClean="0"/>
          </a:p>
          <a:p>
            <a:pPr lvl="2"/>
            <a:r>
              <a:rPr lang="en-US" dirty="0" err="1" smtClean="0"/>
              <a:t>Mengkomunikasikan</a:t>
            </a:r>
            <a:r>
              <a:rPr lang="en-US" dirty="0" smtClean="0"/>
              <a:t> </a:t>
            </a:r>
            <a:r>
              <a:rPr lang="en-US" dirty="0" err="1" smtClean="0"/>
              <a:t>kehangatan</a:t>
            </a:r>
            <a:endParaRPr lang="en-US" dirty="0" smtClean="0"/>
          </a:p>
          <a:p>
            <a:pPr lvl="2"/>
            <a:r>
              <a:rPr lang="en-US" dirty="0" err="1" smtClean="0"/>
              <a:t>Mengkomunikasikan</a:t>
            </a:r>
            <a:r>
              <a:rPr lang="en-US" dirty="0" smtClean="0"/>
              <a:t> </a:t>
            </a:r>
            <a:r>
              <a:rPr lang="en-US" dirty="0" err="1" smtClean="0"/>
              <a:t>kepercayaan</a:t>
            </a:r>
            <a:endParaRPr lang="en-US" dirty="0" smtClean="0"/>
          </a:p>
          <a:p>
            <a:pPr lvl="2"/>
            <a:r>
              <a:rPr lang="en-US" dirty="0" err="1" smtClean="0"/>
              <a:t>Mengkomunikasikan</a:t>
            </a:r>
            <a:r>
              <a:rPr lang="en-US" dirty="0" smtClean="0"/>
              <a:t> </a:t>
            </a:r>
            <a:r>
              <a:rPr lang="en-US" dirty="0" err="1" smtClean="0"/>
              <a:t>fakta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endParaRPr lang="en-US" dirty="0" smtClean="0"/>
          </a:p>
          <a:p>
            <a:pPr lvl="2"/>
            <a:r>
              <a:rPr lang="en-US" dirty="0" err="1" smtClean="0"/>
              <a:t>Inisiatif</a:t>
            </a:r>
            <a:r>
              <a:rPr lang="en-US" dirty="0" smtClean="0"/>
              <a:t>, </a:t>
            </a:r>
            <a:r>
              <a:rPr lang="en-US" dirty="0" err="1" smtClean="0"/>
              <a:t>kreatif</a:t>
            </a:r>
            <a:r>
              <a:rPr lang="en-US" dirty="0" smtClean="0"/>
              <a:t>, </a:t>
            </a:r>
            <a:r>
              <a:rPr lang="en-US" dirty="0" err="1" smtClean="0"/>
              <a:t>spontan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bersemangat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Penentu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Perusahaan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Faktor-faktor</a:t>
            </a:r>
            <a:r>
              <a:rPr lang="en-US" dirty="0" smtClean="0"/>
              <a:t> yang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: </a:t>
            </a:r>
            <a:r>
              <a:rPr lang="en-US" dirty="0" err="1" smtClean="0"/>
              <a:t>iklim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, </a:t>
            </a:r>
            <a:r>
              <a:rPr lang="en-US" dirty="0" err="1" smtClean="0"/>
              <a:t>gaya</a:t>
            </a:r>
            <a:r>
              <a:rPr lang="en-US" dirty="0" smtClean="0"/>
              <a:t> </a:t>
            </a:r>
            <a:r>
              <a:rPr lang="en-US" dirty="0" err="1" smtClean="0"/>
              <a:t>kepemimpinan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ciri-ciri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</a:t>
            </a:r>
            <a:endParaRPr lang="en-US" dirty="0" smtClean="0"/>
          </a:p>
          <a:p>
            <a:pPr lvl="1"/>
            <a:r>
              <a:rPr lang="en-US" dirty="0" err="1" smtClean="0"/>
              <a:t>Kejelasan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tiap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merasa</a:t>
            </a:r>
            <a:r>
              <a:rPr lang="en-US" dirty="0" smtClean="0"/>
              <a:t> </a:t>
            </a:r>
            <a:r>
              <a:rPr lang="en-US" dirty="0" err="1" smtClean="0"/>
              <a:t>diberi</a:t>
            </a:r>
            <a:r>
              <a:rPr lang="en-US" dirty="0" smtClean="0"/>
              <a:t>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endParaRPr lang="en-US" dirty="0" smtClean="0"/>
          </a:p>
          <a:p>
            <a:pPr lvl="1"/>
            <a:r>
              <a:rPr lang="en-US" dirty="0" err="1" smtClean="0"/>
              <a:t>Kejelasan</a:t>
            </a:r>
            <a:r>
              <a:rPr lang="en-US" dirty="0" smtClean="0"/>
              <a:t> </a:t>
            </a:r>
            <a:r>
              <a:rPr lang="en-US" dirty="0" err="1" smtClean="0"/>
              <a:t>sasaran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,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mengerti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dikerjakan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siapa</a:t>
            </a:r>
            <a:r>
              <a:rPr lang="en-US" dirty="0" smtClean="0"/>
              <a:t>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melaporkannya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Penentu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Perusahaan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>
            <a:normAutofit lnSpcReduction="10000"/>
          </a:bodyPr>
          <a:lstStyle/>
          <a:p>
            <a:pPr lvl="1"/>
            <a:r>
              <a:rPr lang="en-US" dirty="0" err="1" smtClean="0"/>
              <a:t>Kejelasan</a:t>
            </a:r>
            <a:r>
              <a:rPr lang="en-US" dirty="0" smtClean="0"/>
              <a:t> </a:t>
            </a:r>
            <a:r>
              <a:rPr lang="en-US" dirty="0" err="1" smtClean="0"/>
              <a:t>penilaian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,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umpan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dikerjakannya</a:t>
            </a:r>
            <a:endParaRPr lang="en-US" dirty="0" smtClean="0"/>
          </a:p>
          <a:p>
            <a:pPr lvl="1"/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tantangan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endParaRPr lang="en-US" dirty="0" smtClean="0"/>
          </a:p>
          <a:p>
            <a:pPr lvl="1"/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bimbingan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endParaRPr lang="en-US" dirty="0" smtClean="0"/>
          </a:p>
          <a:p>
            <a:pPr lvl="1"/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keinginan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keras</a:t>
            </a:r>
            <a:endParaRPr lang="en-US" dirty="0" smtClean="0"/>
          </a:p>
          <a:p>
            <a:pPr lvl="1"/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penghargaan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yang </a:t>
            </a:r>
            <a:r>
              <a:rPr lang="en-US" dirty="0" err="1" smtClean="0"/>
              <a:t>berprestasi</a:t>
            </a:r>
            <a:endParaRPr lang="en-US" dirty="0" smtClean="0"/>
          </a:p>
          <a:p>
            <a:pPr lvl="1"/>
            <a:r>
              <a:rPr lang="en-US" dirty="0" err="1" smtClean="0"/>
              <a:t>Kejelasan</a:t>
            </a:r>
            <a:r>
              <a:rPr lang="en-US" dirty="0" smtClean="0"/>
              <a:t> </a:t>
            </a:r>
            <a:r>
              <a:rPr lang="en-US" dirty="0" err="1" smtClean="0"/>
              <a:t>karier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endParaRPr lang="en-US" dirty="0" smtClean="0"/>
          </a:p>
          <a:p>
            <a:pPr lvl="1"/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pengakuan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atasan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teman</a:t>
            </a:r>
            <a:r>
              <a:rPr lang="en-US" dirty="0" smtClean="0"/>
              <a:t> </a:t>
            </a:r>
            <a:r>
              <a:rPr lang="en-US" dirty="0" err="1" smtClean="0"/>
              <a:t>sejawat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Penentu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Perusahaan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1"/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k</a:t>
            </a:r>
            <a:r>
              <a:rPr lang="en-ID" altLang="en-US" dirty="0" err="1" smtClean="0"/>
              <a:t>e</a:t>
            </a:r>
            <a:r>
              <a:rPr lang="en-US" dirty="0" err="1" smtClean="0"/>
              <a:t>luwesan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endParaRPr lang="en-US" dirty="0" smtClean="0"/>
          </a:p>
          <a:p>
            <a:pPr lvl="1"/>
            <a:r>
              <a:rPr lang="en-US" dirty="0" err="1" smtClean="0"/>
              <a:t>Kejelasan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endParaRPr lang="en-US" dirty="0" smtClean="0"/>
          </a:p>
          <a:p>
            <a:pPr lvl="1"/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keterbukaan</a:t>
            </a:r>
            <a:r>
              <a:rPr lang="en-US" dirty="0" smtClean="0"/>
              <a:t>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merasa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sifatnya</a:t>
            </a:r>
            <a:r>
              <a:rPr lang="en-US" dirty="0" smtClean="0"/>
              <a:t> </a:t>
            </a:r>
            <a:r>
              <a:rPr lang="en-US" dirty="0" err="1" smtClean="0"/>
              <a:t>terbuka</a:t>
            </a:r>
            <a:endParaRPr lang="en-US" dirty="0" smtClean="0"/>
          </a:p>
          <a:p>
            <a:pPr lvl="1"/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keakraban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harmonis</a:t>
            </a:r>
            <a:endParaRPr lang="en-US" dirty="0" smtClean="0"/>
          </a:p>
          <a:p>
            <a:pPr lvl="1"/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toleran</a:t>
            </a:r>
            <a:r>
              <a:rPr lang="en-US" dirty="0" smtClean="0"/>
              <a:t>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kesadaran</a:t>
            </a:r>
            <a:r>
              <a:rPr lang="en-US" dirty="0" smtClean="0"/>
              <a:t> </a:t>
            </a:r>
            <a:r>
              <a:rPr lang="en-US" dirty="0" err="1" smtClean="0"/>
              <a:t>tiap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mempertimbangkan</a:t>
            </a:r>
            <a:r>
              <a:rPr lang="en-US" dirty="0" smtClean="0"/>
              <a:t> saran yang </a:t>
            </a:r>
            <a:r>
              <a:rPr lang="en-US" dirty="0" err="1" smtClean="0"/>
              <a:t>diberikan</a:t>
            </a:r>
            <a:endParaRPr lang="en-US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Penentu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Perusahaan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kepedulian</a:t>
            </a:r>
            <a:r>
              <a:rPr lang="en-US" dirty="0" smtClean="0"/>
              <a:t>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peduli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yang </a:t>
            </a:r>
            <a:r>
              <a:rPr lang="en-US" dirty="0" err="1" smtClean="0"/>
              <a:t>timbul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berusaha</a:t>
            </a:r>
            <a:r>
              <a:rPr lang="en-US" dirty="0" smtClean="0"/>
              <a:t> 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 smtClean="0"/>
              <a:t>jalan</a:t>
            </a:r>
            <a:r>
              <a:rPr lang="en-US" dirty="0" smtClean="0"/>
              <a:t> </a:t>
            </a:r>
            <a:r>
              <a:rPr lang="en-US" dirty="0" err="1" smtClean="0"/>
              <a:t>pemecahannya</a:t>
            </a:r>
            <a:r>
              <a:rPr lang="en-US" dirty="0" smtClean="0"/>
              <a:t> </a:t>
            </a:r>
            <a:endParaRPr lang="en-US" dirty="0" smtClean="0"/>
          </a:p>
          <a:p>
            <a:pPr lvl="1"/>
            <a:r>
              <a:rPr lang="en-US" dirty="0" err="1" smtClean="0"/>
              <a:t>Adanya</a:t>
            </a:r>
            <a:r>
              <a:rPr lang="en-US" dirty="0" smtClean="0"/>
              <a:t> rasa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merasa</a:t>
            </a:r>
            <a:r>
              <a:rPr lang="en-US" dirty="0" smtClean="0"/>
              <a:t> </a:t>
            </a:r>
            <a:r>
              <a:rPr lang="en-US" dirty="0" err="1" smtClean="0"/>
              <a:t>terikat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diikat</a:t>
            </a:r>
            <a:endParaRPr lang="en-US" dirty="0" smtClean="0"/>
          </a:p>
          <a:p>
            <a:pPr lvl="1"/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yang </a:t>
            </a:r>
            <a:r>
              <a:rPr lang="en-US" dirty="0" err="1" smtClean="0"/>
              <a:t>akrab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endParaRPr lang="en-US" dirty="0" smtClean="0"/>
          </a:p>
          <a:p>
            <a:pPr lvl="1"/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percaya</a:t>
            </a:r>
            <a:r>
              <a:rPr lang="en-US" dirty="0" smtClean="0"/>
              <a:t> </a:t>
            </a:r>
            <a:r>
              <a:rPr lang="en-US" dirty="0" err="1" smtClean="0"/>
              <a:t>mempercayai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Perusahaan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Membatasi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yang </a:t>
            </a:r>
            <a:r>
              <a:rPr lang="en-US" dirty="0" err="1" smtClean="0"/>
              <a:t>membedakan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yang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yang lain</a:t>
            </a:r>
            <a:endParaRPr lang="en-US" dirty="0" smtClean="0"/>
          </a:p>
          <a:p>
            <a:r>
              <a:rPr lang="en-US" dirty="0" err="1" smtClean="0"/>
              <a:t>Menimbulkan</a:t>
            </a:r>
            <a:r>
              <a:rPr lang="en-US" dirty="0" smtClean="0"/>
              <a:t> rasa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identitas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endParaRPr lang="en-US" dirty="0" smtClean="0"/>
          </a:p>
          <a:p>
            <a:r>
              <a:rPr lang="en-US" dirty="0" err="1" smtClean="0"/>
              <a:t>Mementingkan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mengutamakan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endParaRPr lang="en-US" dirty="0" smtClean="0"/>
          </a:p>
          <a:p>
            <a:r>
              <a:rPr lang="en-US" dirty="0" err="1" smtClean="0"/>
              <a:t>Menjaga</a:t>
            </a:r>
            <a:r>
              <a:rPr lang="en-US" dirty="0" smtClean="0"/>
              <a:t> </a:t>
            </a:r>
            <a:r>
              <a:rPr lang="en-US" dirty="0" err="1" smtClean="0"/>
              <a:t>stabilitas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err="1" smtClean="0"/>
              <a:t>Hubungan</a:t>
            </a:r>
            <a:r>
              <a:rPr lang="en-US" sz="3600" dirty="0" smtClean="0"/>
              <a:t> </a:t>
            </a:r>
            <a:r>
              <a:rPr lang="en-US" sz="3600" dirty="0" err="1" smtClean="0"/>
              <a:t>Etika</a:t>
            </a:r>
            <a:r>
              <a:rPr lang="en-US" sz="3600" dirty="0" smtClean="0"/>
              <a:t> </a:t>
            </a:r>
            <a:r>
              <a:rPr lang="en-US" sz="3600" dirty="0" err="1" smtClean="0"/>
              <a:t>Dengan</a:t>
            </a:r>
            <a:r>
              <a:rPr lang="en-US" sz="3600" dirty="0" smtClean="0"/>
              <a:t> </a:t>
            </a:r>
            <a:r>
              <a:rPr lang="en-US" sz="3600" dirty="0" err="1" smtClean="0"/>
              <a:t>Budaya</a:t>
            </a:r>
            <a:r>
              <a:rPr lang="en-US" sz="3600" dirty="0" smtClean="0"/>
              <a:t> Perusahaan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moral yang </a:t>
            </a:r>
            <a:r>
              <a:rPr lang="en-US" dirty="0" err="1" smtClean="0"/>
              <a:t>menyangkut</a:t>
            </a:r>
            <a:r>
              <a:rPr lang="en-US" dirty="0" smtClean="0"/>
              <a:t> </a:t>
            </a:r>
            <a:r>
              <a:rPr lang="en-US" dirty="0" err="1" smtClean="0"/>
              <a:t>baik-buruk</a:t>
            </a:r>
            <a:r>
              <a:rPr lang="en-US" dirty="0" smtClean="0"/>
              <a:t>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benar-salah</a:t>
            </a:r>
            <a:endParaRPr lang="en-US" dirty="0" smtClean="0"/>
          </a:p>
          <a:p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:</a:t>
            </a:r>
            <a:endParaRPr lang="en-US" dirty="0" smtClean="0"/>
          </a:p>
          <a:p>
            <a:pPr lvl="1"/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endParaRPr lang="en-US" dirty="0" smtClean="0"/>
          </a:p>
          <a:p>
            <a:pPr lvl="2"/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karyawan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lingkungannya</a:t>
            </a:r>
            <a:endParaRPr lang="en-US" dirty="0" smtClean="0"/>
          </a:p>
          <a:p>
            <a:pPr lvl="1"/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endParaRPr lang="en-US" dirty="0" smtClean="0"/>
          </a:p>
          <a:p>
            <a:pPr lvl="2"/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karyawan</a:t>
            </a:r>
            <a:endParaRPr lang="en-US" dirty="0" smtClean="0"/>
          </a:p>
          <a:p>
            <a:pPr lvl="1"/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perorangan</a:t>
            </a:r>
            <a:endParaRPr lang="en-US" dirty="0" smtClean="0"/>
          </a:p>
          <a:p>
            <a:pPr lvl="2"/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karyawan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Perusahaan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etis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percaya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stakeholder</a:t>
            </a:r>
            <a:endParaRPr lang="en-US" dirty="0" smtClean="0"/>
          </a:p>
          <a:p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etis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mencegah</a:t>
            </a:r>
            <a:r>
              <a:rPr lang="en-US" dirty="0" smtClean="0"/>
              <a:t> </a:t>
            </a:r>
            <a:r>
              <a:rPr lang="en-US" dirty="0" err="1" smtClean="0"/>
              <a:t>pelanggan</a:t>
            </a:r>
            <a:r>
              <a:rPr lang="en-US" dirty="0" smtClean="0"/>
              <a:t>, </a:t>
            </a:r>
            <a:r>
              <a:rPr lang="en-US" dirty="0" err="1" smtClean="0"/>
              <a:t>pegawai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pemasok</a:t>
            </a:r>
            <a:r>
              <a:rPr lang="en-US" dirty="0" smtClean="0"/>
              <a:t> </a:t>
            </a:r>
            <a:r>
              <a:rPr lang="en-US" dirty="0" err="1" smtClean="0"/>
              <a:t>bertindak</a:t>
            </a:r>
            <a:r>
              <a:rPr lang="en-US" dirty="0" smtClean="0"/>
              <a:t> </a:t>
            </a:r>
            <a:r>
              <a:rPr lang="en-US" dirty="0" err="1" smtClean="0"/>
              <a:t>oportunis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tumbuhnya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percaya</a:t>
            </a:r>
            <a:endParaRPr lang="en-US" dirty="0" smtClean="0"/>
          </a:p>
          <a:p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kontribusi</a:t>
            </a:r>
            <a:r>
              <a:rPr lang="en-US" dirty="0" smtClean="0"/>
              <a:t> </a:t>
            </a:r>
            <a:r>
              <a:rPr lang="en-US" dirty="0" err="1" smtClean="0"/>
              <a:t>signifikan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pembentukan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etis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Budaya</a:t>
            </a:r>
            <a:r>
              <a:rPr lang="en-US" dirty="0" smtClean="0"/>
              <a:t> Perusahaan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Budaya</a:t>
            </a:r>
            <a:r>
              <a:rPr lang="en-US" dirty="0" smtClean="0"/>
              <a:t> Perusahaan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yang </a:t>
            </a:r>
            <a:r>
              <a:rPr lang="en-US" dirty="0" err="1" smtClean="0"/>
              <a:t>dipegang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keyakinan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bagaiman</a:t>
            </a:r>
            <a:r>
              <a:rPr lang="en-ID" altLang="en-US" dirty="0" err="1" smtClean="0"/>
              <a:t>a perusahaan/organisasi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berjalan</a:t>
            </a:r>
            <a:r>
              <a:rPr lang="en-US" dirty="0" smtClean="0"/>
              <a:t>.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yang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yang </a:t>
            </a:r>
            <a:r>
              <a:rPr lang="en-US" dirty="0" err="1" smtClean="0"/>
              <a:t>dominan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  <a:endParaRPr lang="en-US" dirty="0" smtClean="0"/>
          </a:p>
          <a:p>
            <a:pPr lvl="1"/>
            <a:r>
              <a:rPr lang="en-US" dirty="0" err="1" smtClean="0"/>
              <a:t>Keyakinan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endParaRPr lang="en-US" dirty="0" smtClean="0"/>
          </a:p>
          <a:p>
            <a:pPr lvl="1"/>
            <a:r>
              <a:rPr lang="en-US" dirty="0" err="1" smtClean="0"/>
              <a:t>Dimiliki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endParaRPr lang="en-US" dirty="0" smtClean="0"/>
          </a:p>
          <a:p>
            <a:pPr lvl="1"/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diketahui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jelas</a:t>
            </a:r>
            <a:r>
              <a:rPr lang="en-US" dirty="0" smtClean="0"/>
              <a:t>,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kuat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Perusahaan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terciptanya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etis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sebaliknya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terciptanya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etis</a:t>
            </a:r>
            <a:endParaRPr lang="en-US" dirty="0" smtClean="0"/>
          </a:p>
          <a:p>
            <a:r>
              <a:rPr lang="en-US" dirty="0" err="1" smtClean="0"/>
              <a:t>Faktor</a:t>
            </a:r>
            <a:r>
              <a:rPr lang="en-US" dirty="0" smtClean="0"/>
              <a:t> yang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terciptanya</a:t>
            </a:r>
            <a:r>
              <a:rPr lang="en-US" dirty="0" smtClean="0"/>
              <a:t> </a:t>
            </a:r>
            <a:r>
              <a:rPr lang="en-US" dirty="0" err="1" smtClean="0"/>
              <a:t>iklim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:</a:t>
            </a:r>
            <a:endParaRPr lang="en-US" dirty="0" smtClean="0"/>
          </a:p>
          <a:p>
            <a:pPr lvl="1"/>
            <a:r>
              <a:rPr lang="en-US" dirty="0" err="1" smtClean="0"/>
              <a:t>Terciptanya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endParaRPr lang="en-US" dirty="0" smtClean="0"/>
          </a:p>
          <a:p>
            <a:pPr lvl="1"/>
            <a:r>
              <a:rPr lang="en-US" dirty="0" err="1" smtClean="0"/>
              <a:t>Terbangunnya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percaya</a:t>
            </a:r>
            <a:endParaRPr lang="en-US" dirty="0" smtClean="0"/>
          </a:p>
          <a:p>
            <a:pPr lvl="1"/>
            <a:r>
              <a:rPr lang="en-US" dirty="0" err="1" smtClean="0"/>
              <a:t>Terbentuknya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smtClean="0"/>
              <a:t>pegawai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Budaya</a:t>
            </a:r>
            <a:r>
              <a:rPr lang="en-US" dirty="0" smtClean="0"/>
              <a:t> Perusahaan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pribadi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karakter</a:t>
            </a:r>
            <a:r>
              <a:rPr lang="en-US" dirty="0" smtClean="0"/>
              <a:t> moral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peranan</a:t>
            </a:r>
            <a:r>
              <a:rPr lang="en-US" dirty="0" smtClean="0"/>
              <a:t> yang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etis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karakter</a:t>
            </a:r>
            <a:r>
              <a:rPr lang="en-US" dirty="0" smtClean="0"/>
              <a:t> </a:t>
            </a:r>
            <a:r>
              <a:rPr lang="en-US" dirty="0" err="1" smtClean="0"/>
              <a:t>pribadi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dipengaruhi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endParaRPr lang="en-US" dirty="0" smtClean="0"/>
          </a:p>
          <a:p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kombinasi</a:t>
            </a:r>
            <a:r>
              <a:rPr lang="en-US" dirty="0" smtClean="0"/>
              <a:t> </a:t>
            </a:r>
            <a:r>
              <a:rPr lang="en-US" dirty="0" err="1" smtClean="0"/>
              <a:t>ide</a:t>
            </a:r>
            <a:r>
              <a:rPr lang="en-US" dirty="0" smtClean="0"/>
              <a:t>, </a:t>
            </a:r>
            <a:r>
              <a:rPr lang="en-US" dirty="0" err="1" smtClean="0"/>
              <a:t>adat</a:t>
            </a:r>
            <a:r>
              <a:rPr lang="en-US" dirty="0" smtClean="0"/>
              <a:t> </a:t>
            </a:r>
            <a:r>
              <a:rPr lang="en-US" dirty="0" err="1" smtClean="0"/>
              <a:t>istiadat</a:t>
            </a:r>
            <a:r>
              <a:rPr lang="en-US" dirty="0" smtClean="0"/>
              <a:t>, </a:t>
            </a:r>
            <a:r>
              <a:rPr lang="en-US" dirty="0" err="1" smtClean="0"/>
              <a:t>praktik</a:t>
            </a:r>
            <a:r>
              <a:rPr lang="en-US" dirty="0" smtClean="0"/>
              <a:t> </a:t>
            </a:r>
            <a:r>
              <a:rPr lang="en-US" dirty="0" err="1" smtClean="0"/>
              <a:t>tradisional</a:t>
            </a:r>
            <a:r>
              <a:rPr lang="en-US" dirty="0" smtClean="0"/>
              <a:t>,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yang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mendefinisikan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normal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yang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sekitar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Budaya</a:t>
            </a:r>
            <a:r>
              <a:rPr lang="en-US" dirty="0" smtClean="0"/>
              <a:t> Perusahaan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kemauan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menyelaraskan</a:t>
            </a:r>
            <a:r>
              <a:rPr lang="en-US" dirty="0" smtClean="0"/>
              <a:t> </a:t>
            </a:r>
            <a:r>
              <a:rPr lang="en-US" dirty="0" err="1" smtClean="0"/>
              <a:t>pribadi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, </a:t>
            </a:r>
            <a:r>
              <a:rPr lang="en-US" dirty="0" err="1" smtClean="0"/>
              <a:t>prioritas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sasaran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beban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kesadaran</a:t>
            </a:r>
            <a:r>
              <a:rPr lang="en-US" dirty="0" smtClean="0"/>
              <a:t>, </a:t>
            </a:r>
            <a:r>
              <a:rPr lang="en-US" dirty="0" err="1" smtClean="0"/>
              <a:t>diantaranya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:</a:t>
            </a:r>
            <a:endParaRPr lang="en-US" dirty="0" smtClean="0"/>
          </a:p>
          <a:p>
            <a:pPr lvl="1"/>
            <a:r>
              <a:rPr lang="en-US" dirty="0" err="1" smtClean="0"/>
              <a:t>Berusaha</a:t>
            </a:r>
            <a:r>
              <a:rPr lang="en-US" dirty="0" smtClean="0"/>
              <a:t> </a:t>
            </a:r>
            <a:r>
              <a:rPr lang="en-US" dirty="0" err="1" smtClean="0"/>
              <a:t>menyesuaikan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, </a:t>
            </a:r>
            <a:r>
              <a:rPr lang="en-US" dirty="0" err="1" smtClean="0"/>
              <a:t>menghormati</a:t>
            </a:r>
            <a:r>
              <a:rPr lang="en-US" dirty="0" smtClean="0"/>
              <a:t> </a:t>
            </a:r>
            <a:r>
              <a:rPr lang="en-US" dirty="0" err="1" smtClean="0"/>
              <a:t>norma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mengerjakan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diharapkan</a:t>
            </a:r>
            <a:endParaRPr lang="en-US" dirty="0" smtClean="0"/>
          </a:p>
          <a:p>
            <a:pPr lvl="1"/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misi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endParaRPr lang="en-US" dirty="0" smtClean="0"/>
          </a:p>
          <a:p>
            <a:pPr lvl="1">
              <a:buNone/>
            </a:pPr>
            <a:endParaRPr lang="en-US" dirty="0" err="1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Budaya</a:t>
            </a:r>
            <a:r>
              <a:rPr lang="en-US" dirty="0" smtClean="0"/>
              <a:t> Perusahaan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prioritas</a:t>
            </a:r>
            <a:r>
              <a:rPr lang="en-US" dirty="0" smtClean="0"/>
              <a:t> </a:t>
            </a:r>
            <a:r>
              <a:rPr lang="en-US" dirty="0" err="1" smtClean="0"/>
              <a:t>pribadi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menyesuaikan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misi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endParaRPr lang="en-US" dirty="0" smtClean="0"/>
          </a:p>
          <a:p>
            <a:pPr lvl="1"/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yang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misi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menjaga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endParaRPr lang="en-US" dirty="0" smtClean="0"/>
          </a:p>
          <a:p>
            <a:pPr lvl="1"/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pengorbanan</a:t>
            </a:r>
            <a:r>
              <a:rPr lang="en-US" dirty="0" smtClean="0"/>
              <a:t> </a:t>
            </a:r>
            <a:r>
              <a:rPr lang="en-US" dirty="0" err="1" smtClean="0"/>
              <a:t>pribadi</a:t>
            </a:r>
            <a:endParaRPr lang="en-US" dirty="0" smtClean="0"/>
          </a:p>
          <a:p>
            <a:pPr lvl="1"/>
            <a:r>
              <a:rPr lang="en-US" dirty="0" err="1" smtClean="0"/>
              <a:t>Menempatkan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,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pribadi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keluarga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Budaya</a:t>
            </a:r>
            <a:r>
              <a:rPr lang="en-US" dirty="0" smtClean="0"/>
              <a:t> Perusahaan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lnSpcReduction="10000"/>
          </a:bodyPr>
          <a:lstStyle/>
          <a:p>
            <a:pPr lvl="1"/>
            <a:r>
              <a:rPr lang="en-US" sz="2400" dirty="0" err="1" smtClean="0"/>
              <a:t>Mendukung</a:t>
            </a:r>
            <a:r>
              <a:rPr lang="en-US" sz="2400" dirty="0" smtClean="0"/>
              <a:t> </a:t>
            </a:r>
            <a:r>
              <a:rPr lang="en-US" sz="2400" dirty="0" err="1" smtClean="0"/>
              <a:t>keputusan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menguntungkan</a:t>
            </a:r>
            <a:r>
              <a:rPr lang="en-US" sz="2400" dirty="0" smtClean="0"/>
              <a:t> </a:t>
            </a:r>
            <a:r>
              <a:rPr lang="en-US" sz="2400" dirty="0" err="1" smtClean="0"/>
              <a:t>organisasi</a:t>
            </a:r>
            <a:r>
              <a:rPr lang="en-US" sz="2400" dirty="0" smtClean="0"/>
              <a:t> </a:t>
            </a:r>
            <a:r>
              <a:rPr lang="en-US" sz="2400" dirty="0" err="1" smtClean="0"/>
              <a:t>meskipun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disenangi</a:t>
            </a:r>
            <a:r>
              <a:rPr lang="en-US" sz="2400" dirty="0" smtClean="0"/>
              <a:t> </a:t>
            </a:r>
            <a:r>
              <a:rPr lang="en-US" sz="2400" dirty="0" err="1" smtClean="0"/>
              <a:t>orang</a:t>
            </a:r>
            <a:r>
              <a:rPr lang="en-US" sz="2400" dirty="0" smtClean="0"/>
              <a:t> lain</a:t>
            </a:r>
            <a:endParaRPr lang="en-US" sz="2400" dirty="0" smtClean="0"/>
          </a:p>
          <a:p>
            <a:pPr lvl="1"/>
            <a:r>
              <a:rPr lang="en-US" sz="2400" dirty="0" err="1" smtClean="0"/>
              <a:t>Memberikan</a:t>
            </a:r>
            <a:r>
              <a:rPr lang="en-US" sz="2400" dirty="0" smtClean="0"/>
              <a:t> </a:t>
            </a:r>
            <a:r>
              <a:rPr lang="en-US" sz="2400" dirty="0" err="1" smtClean="0"/>
              <a:t>kejelasan</a:t>
            </a:r>
            <a:r>
              <a:rPr lang="en-US" sz="2400" dirty="0" smtClean="0"/>
              <a:t> </a:t>
            </a:r>
            <a:r>
              <a:rPr lang="en-US" sz="2400" dirty="0" err="1" smtClean="0"/>
              <a:t>tentang</a:t>
            </a:r>
            <a:r>
              <a:rPr lang="en-US" sz="2400" dirty="0" smtClean="0"/>
              <a:t> </a:t>
            </a:r>
            <a:r>
              <a:rPr lang="en-US" sz="2400" dirty="0" err="1" smtClean="0"/>
              <a:t>sasaran</a:t>
            </a:r>
            <a:r>
              <a:rPr lang="en-US" sz="2400" dirty="0" smtClean="0"/>
              <a:t> </a:t>
            </a:r>
            <a:r>
              <a:rPr lang="en-US" sz="2400" dirty="0" err="1" smtClean="0"/>
              <a:t>kelompok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bagaimana</a:t>
            </a:r>
            <a:r>
              <a:rPr lang="en-US" sz="2400" dirty="0" smtClean="0"/>
              <a:t> </a:t>
            </a:r>
            <a:r>
              <a:rPr lang="en-US" sz="2400" dirty="0" err="1" smtClean="0"/>
              <a:t>kontribusi</a:t>
            </a:r>
            <a:r>
              <a:rPr lang="en-US" sz="2400" dirty="0" smtClean="0"/>
              <a:t> </a:t>
            </a:r>
            <a:r>
              <a:rPr lang="en-US" sz="2400" dirty="0" err="1" smtClean="0"/>
              <a:t>setiap</a:t>
            </a:r>
            <a:r>
              <a:rPr lang="en-US" sz="2400" dirty="0" smtClean="0"/>
              <a:t> </a:t>
            </a:r>
            <a:r>
              <a:rPr lang="en-US" sz="2400" dirty="0" err="1" smtClean="0"/>
              <a:t>peran</a:t>
            </a:r>
            <a:r>
              <a:rPr lang="en-US" sz="2400" dirty="0" smtClean="0"/>
              <a:t> </a:t>
            </a:r>
            <a:r>
              <a:rPr lang="en-US" sz="2400" dirty="0" err="1" smtClean="0"/>
              <a:t>anggota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mencapai</a:t>
            </a:r>
            <a:r>
              <a:rPr lang="en-US" sz="2400" dirty="0" smtClean="0"/>
              <a:t> </a:t>
            </a:r>
            <a:r>
              <a:rPr lang="en-US" sz="2400" dirty="0" err="1" smtClean="0"/>
              <a:t>sasaran</a:t>
            </a:r>
            <a:r>
              <a:rPr lang="en-US" sz="2400" dirty="0" smtClean="0"/>
              <a:t> </a:t>
            </a:r>
            <a:r>
              <a:rPr lang="en-US" sz="2400" dirty="0" err="1" smtClean="0"/>
              <a:t>tersebut</a:t>
            </a:r>
            <a:endParaRPr lang="en-US" sz="2400" dirty="0" smtClean="0"/>
          </a:p>
          <a:p>
            <a:pPr lvl="1"/>
            <a:r>
              <a:rPr lang="en-US" sz="2400" dirty="0" err="1" smtClean="0"/>
              <a:t>Meningkatkan</a:t>
            </a:r>
            <a:r>
              <a:rPr lang="en-US" sz="2400" dirty="0" smtClean="0"/>
              <a:t> </a:t>
            </a:r>
            <a:r>
              <a:rPr lang="en-US" sz="2400" dirty="0" err="1" smtClean="0"/>
              <a:t>efektivitas</a:t>
            </a:r>
            <a:r>
              <a:rPr lang="en-US" sz="2400" dirty="0" smtClean="0"/>
              <a:t>, moral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produktivitas</a:t>
            </a:r>
            <a:r>
              <a:rPr lang="en-US" sz="2400" dirty="0" smtClean="0"/>
              <a:t> </a:t>
            </a:r>
            <a:r>
              <a:rPr lang="en-US" sz="2400" dirty="0" err="1" smtClean="0"/>
              <a:t>kelompok</a:t>
            </a:r>
            <a:r>
              <a:rPr lang="en-US" sz="2400" dirty="0"/>
              <a:t>.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termasuk</a:t>
            </a:r>
            <a:r>
              <a:rPr lang="en-US" sz="2400" dirty="0" smtClean="0"/>
              <a:t> </a:t>
            </a:r>
            <a:r>
              <a:rPr lang="en-US" sz="2400" dirty="0" err="1" smtClean="0"/>
              <a:t>berusaha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membentuk</a:t>
            </a:r>
            <a:r>
              <a:rPr lang="en-US" sz="2400" dirty="0" smtClean="0"/>
              <a:t> </a:t>
            </a:r>
            <a:r>
              <a:rPr lang="en-US" sz="2400" dirty="0" err="1" smtClean="0"/>
              <a:t>semangat</a:t>
            </a:r>
            <a:r>
              <a:rPr lang="en-US" sz="2400" dirty="0" smtClean="0"/>
              <a:t> </a:t>
            </a:r>
            <a:r>
              <a:rPr lang="en-US" sz="2400" dirty="0" err="1" smtClean="0"/>
              <a:t>kelompok</a:t>
            </a:r>
            <a:endParaRPr lang="en-US" sz="2400" dirty="0" smtClean="0"/>
          </a:p>
          <a:p>
            <a:pPr lvl="1"/>
            <a:r>
              <a:rPr lang="en-US" sz="2400" dirty="0" err="1" smtClean="0"/>
              <a:t>Menjaga</a:t>
            </a:r>
            <a:r>
              <a:rPr lang="en-US" sz="2400" dirty="0" smtClean="0"/>
              <a:t> </a:t>
            </a:r>
            <a:r>
              <a:rPr lang="en-US" sz="2400" dirty="0" err="1" smtClean="0"/>
              <a:t>kelompo</a:t>
            </a:r>
            <a:r>
              <a:rPr lang="en-US" sz="2400" dirty="0" smtClean="0"/>
              <a:t>k, </a:t>
            </a:r>
            <a:r>
              <a:rPr lang="en-US" sz="2400" dirty="0" err="1" smtClean="0"/>
              <a:t>melindungi</a:t>
            </a:r>
            <a:r>
              <a:rPr lang="en-US" sz="2400" dirty="0" smtClean="0"/>
              <a:t> </a:t>
            </a:r>
            <a:r>
              <a:rPr lang="en-US" sz="2400" dirty="0" err="1" smtClean="0"/>
              <a:t>kelompok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reputasinya</a:t>
            </a:r>
            <a:r>
              <a:rPr lang="en-US" sz="2400" dirty="0" smtClean="0"/>
              <a:t> </a:t>
            </a:r>
            <a:r>
              <a:rPr lang="en-US" sz="2400" dirty="0" err="1" smtClean="0"/>
              <a:t>serta</a:t>
            </a:r>
            <a:r>
              <a:rPr lang="en-US" sz="2400" dirty="0" smtClean="0"/>
              <a:t> </a:t>
            </a:r>
            <a:r>
              <a:rPr lang="en-US" sz="2400" dirty="0" err="1" smtClean="0"/>
              <a:t>memastikan</a:t>
            </a:r>
            <a:r>
              <a:rPr lang="en-US" sz="2400" dirty="0" smtClean="0"/>
              <a:t> </a:t>
            </a:r>
            <a:r>
              <a:rPr lang="en-US" sz="2400" dirty="0" err="1" smtClean="0"/>
              <a:t>bahwa</a:t>
            </a:r>
            <a:r>
              <a:rPr lang="en-US" sz="2400" dirty="0" smtClean="0"/>
              <a:t> </a:t>
            </a:r>
            <a:r>
              <a:rPr lang="en-US" sz="2400" dirty="0" err="1" smtClean="0"/>
              <a:t>kebutuhan</a:t>
            </a:r>
            <a:r>
              <a:rPr lang="en-US" sz="2400" dirty="0" smtClean="0"/>
              <a:t> </a:t>
            </a:r>
            <a:r>
              <a:rPr lang="en-US" sz="2400" dirty="0" err="1" smtClean="0"/>
              <a:t>praktis</a:t>
            </a:r>
            <a:r>
              <a:rPr lang="en-US" sz="2400" dirty="0" smtClean="0"/>
              <a:t> </a:t>
            </a:r>
            <a:r>
              <a:rPr lang="en-US" sz="2400" dirty="0" err="1" smtClean="0"/>
              <a:t>kelompok</a:t>
            </a:r>
            <a:r>
              <a:rPr lang="en-US" sz="2400" dirty="0" smtClean="0"/>
              <a:t> </a:t>
            </a:r>
            <a:r>
              <a:rPr lang="en-US" sz="2400" dirty="0" err="1" smtClean="0"/>
              <a:t>terpenuhi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menyediakan</a:t>
            </a:r>
            <a:r>
              <a:rPr lang="en-US" sz="2400" dirty="0" smtClean="0"/>
              <a:t> </a:t>
            </a:r>
            <a:r>
              <a:rPr lang="en-US" sz="2400" dirty="0" err="1" smtClean="0"/>
              <a:t>sumber</a:t>
            </a:r>
            <a:r>
              <a:rPr lang="en-US" sz="2400" dirty="0" smtClean="0"/>
              <a:t> </a:t>
            </a:r>
            <a:r>
              <a:rPr lang="en-US" sz="2400" dirty="0" err="1" smtClean="0"/>
              <a:t>daya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dibutuhkan</a:t>
            </a:r>
            <a:endParaRPr lang="en-US" sz="2400" dirty="0" smtClean="0"/>
          </a:p>
          <a:p>
            <a:pPr lvl="1"/>
            <a:r>
              <a:rPr lang="en-US" sz="2400" dirty="0" err="1" smtClean="0"/>
              <a:t>Memastikan</a:t>
            </a:r>
            <a:r>
              <a:rPr lang="en-US" sz="2400" dirty="0" smtClean="0"/>
              <a:t> </a:t>
            </a:r>
            <a:r>
              <a:rPr lang="en-US" sz="2400" dirty="0" err="1" smtClean="0"/>
              <a:t>bahwa</a:t>
            </a:r>
            <a:r>
              <a:rPr lang="en-US" sz="2400" dirty="0" smtClean="0"/>
              <a:t> </a:t>
            </a:r>
            <a:r>
              <a:rPr lang="en-US" sz="2400" dirty="0" err="1" smtClean="0"/>
              <a:t>orang</a:t>
            </a:r>
            <a:r>
              <a:rPr lang="en-US" sz="2400" dirty="0" smtClean="0"/>
              <a:t> lain </a:t>
            </a:r>
            <a:r>
              <a:rPr lang="en-US" sz="2400" dirty="0" err="1" smtClean="0"/>
              <a:t>menerima</a:t>
            </a:r>
            <a:r>
              <a:rPr lang="en-US" sz="2400" dirty="0" smtClean="0"/>
              <a:t>  </a:t>
            </a:r>
            <a:r>
              <a:rPr lang="en-US" sz="2400" dirty="0" err="1" smtClean="0"/>
              <a:t>misi</a:t>
            </a:r>
            <a:r>
              <a:rPr lang="en-US" sz="2400" dirty="0" smtClean="0"/>
              <a:t>, </a:t>
            </a:r>
            <a:r>
              <a:rPr lang="en-US" sz="2400" dirty="0" err="1" smtClean="0"/>
              <a:t>tujuan</a:t>
            </a:r>
            <a:r>
              <a:rPr lang="en-US" sz="2400" dirty="0" smtClean="0"/>
              <a:t>, agenda, </a:t>
            </a:r>
            <a:r>
              <a:rPr lang="en-US" sz="2400" dirty="0" err="1" smtClean="0"/>
              <a:t>iklim</a:t>
            </a:r>
            <a:r>
              <a:rPr lang="en-US" sz="2400" dirty="0" smtClean="0"/>
              <a:t>,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kebija</a:t>
            </a:r>
            <a:r>
              <a:rPr lang="en-ID" altLang="en-US" sz="2400" dirty="0" err="1" smtClean="0"/>
              <a:t>k</a:t>
            </a:r>
            <a:r>
              <a:rPr lang="en-US" sz="2400" dirty="0" err="1" smtClean="0"/>
              <a:t>an</a:t>
            </a:r>
            <a:r>
              <a:rPr lang="en-US" sz="2400" dirty="0" smtClean="0"/>
              <a:t> </a:t>
            </a:r>
            <a:r>
              <a:rPr lang="en-US" sz="2400" dirty="0" err="1" smtClean="0"/>
              <a:t>pimpinan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Pentingnya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Perusahaan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dikatakan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serangkaian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keyakinan</a:t>
            </a:r>
            <a:r>
              <a:rPr lang="en-US" dirty="0" smtClean="0"/>
              <a:t> yang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kolektif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korporasi</a:t>
            </a:r>
            <a:endParaRPr lang="en-US" dirty="0" smtClean="0"/>
          </a:p>
          <a:p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, </a:t>
            </a:r>
            <a:r>
              <a:rPr lang="en-US" dirty="0" err="1" smtClean="0"/>
              <a:t>permasalahan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yang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perubahan-perubahan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,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diatasi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kebersamaan</a:t>
            </a:r>
            <a:r>
              <a:rPr lang="en-US" dirty="0" smtClean="0"/>
              <a:t> yang </a:t>
            </a:r>
            <a:r>
              <a:rPr lang="en-US" dirty="0" err="1" smtClean="0"/>
              <a:t>dibangun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rasa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percaya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lain.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Perusahaan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Nilai</a:t>
            </a:r>
            <a:r>
              <a:rPr lang="en-US" dirty="0" smtClean="0"/>
              <a:t> (Value) :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penting</a:t>
            </a:r>
            <a:r>
              <a:rPr lang="en-US" dirty="0" smtClean="0"/>
              <a:t>/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,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baik</a:t>
            </a:r>
            <a:r>
              <a:rPr lang="en-US" dirty="0" smtClean="0"/>
              <a:t>/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,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benar</a:t>
            </a:r>
            <a:r>
              <a:rPr lang="en-US" dirty="0" smtClean="0"/>
              <a:t>/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benar</a:t>
            </a:r>
            <a:r>
              <a:rPr lang="en-US" dirty="0" smtClean="0"/>
              <a:t>.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berbentuk</a:t>
            </a:r>
            <a:r>
              <a:rPr lang="en-US" dirty="0" smtClean="0"/>
              <a:t>: </a:t>
            </a:r>
            <a:r>
              <a:rPr lang="en-US" dirty="0" err="1" smtClean="0"/>
              <a:t>disiplin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, </a:t>
            </a:r>
            <a:r>
              <a:rPr lang="en-US" dirty="0" err="1" smtClean="0"/>
              <a:t>kreativitas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, </a:t>
            </a:r>
            <a:r>
              <a:rPr lang="en-US" dirty="0" err="1" smtClean="0"/>
              <a:t>inovasi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, </a:t>
            </a:r>
            <a:r>
              <a:rPr lang="en-US" dirty="0" err="1" smtClean="0"/>
              <a:t>mutu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produktivitas</a:t>
            </a:r>
            <a:r>
              <a:rPr lang="en-US" dirty="0" smtClean="0"/>
              <a:t>, </a:t>
            </a:r>
            <a:r>
              <a:rPr lang="en-US" dirty="0" err="1" smtClean="0"/>
              <a:t>kepuasan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, </a:t>
            </a:r>
            <a:r>
              <a:rPr lang="en-US" dirty="0" err="1" smtClean="0"/>
              <a:t>profesional</a:t>
            </a:r>
            <a:r>
              <a:rPr lang="en-US" dirty="0" smtClean="0"/>
              <a:t>, </a:t>
            </a:r>
            <a:r>
              <a:rPr lang="en-US" dirty="0" err="1" smtClean="0"/>
              <a:t>jiwa</a:t>
            </a:r>
            <a:r>
              <a:rPr lang="en-US" dirty="0" smtClean="0"/>
              <a:t> </a:t>
            </a:r>
            <a:r>
              <a:rPr lang="en-US" dirty="0" err="1" smtClean="0"/>
              <a:t>ikhlas</a:t>
            </a:r>
            <a:r>
              <a:rPr lang="en-US" dirty="0" smtClean="0"/>
              <a:t>, </a:t>
            </a:r>
            <a:r>
              <a:rPr lang="en-US" dirty="0" err="1" smtClean="0"/>
              <a:t>ramah</a:t>
            </a:r>
            <a:r>
              <a:rPr lang="en-US" dirty="0" smtClean="0"/>
              <a:t>,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, </a:t>
            </a:r>
            <a:r>
              <a:rPr lang="en-US" dirty="0" err="1" smtClean="0"/>
              <a:t>menghargai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dll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Perusahaan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Norma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aturan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kaidah</a:t>
            </a:r>
            <a:r>
              <a:rPr lang="en-US" dirty="0" smtClean="0"/>
              <a:t> yang </a:t>
            </a:r>
            <a:r>
              <a:rPr lang="en-US" dirty="0" err="1" smtClean="0"/>
              <a:t>dipakai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tolok</a:t>
            </a:r>
            <a:r>
              <a:rPr lang="en-US" dirty="0" smtClean="0"/>
              <a:t> </a:t>
            </a:r>
            <a:r>
              <a:rPr lang="en-US" dirty="0" err="1" smtClean="0"/>
              <a:t>ukur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aturan</a:t>
            </a:r>
            <a:r>
              <a:rPr lang="en-US" dirty="0" smtClean="0"/>
              <a:t> yang </a:t>
            </a:r>
            <a:r>
              <a:rPr lang="en-US" dirty="0" err="1" smtClean="0"/>
              <a:t>mengikat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panduan</a:t>
            </a:r>
            <a:r>
              <a:rPr lang="en-US" dirty="0" smtClean="0"/>
              <a:t>, </a:t>
            </a:r>
            <a:r>
              <a:rPr lang="en-US" dirty="0" err="1" smtClean="0"/>
              <a:t>tatanan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kendali</a:t>
            </a:r>
            <a:r>
              <a:rPr lang="en-US" dirty="0" smtClean="0"/>
              <a:t> </a:t>
            </a:r>
            <a:r>
              <a:rPr lang="en-US" dirty="0" err="1" smtClean="0"/>
              <a:t>tingkah</a:t>
            </a:r>
            <a:r>
              <a:rPr lang="en-US" dirty="0" smtClean="0"/>
              <a:t> </a:t>
            </a:r>
            <a:r>
              <a:rPr lang="en-US" dirty="0" err="1" smtClean="0"/>
              <a:t>laku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.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yang </a:t>
            </a:r>
            <a:r>
              <a:rPr lang="en-US" dirty="0" err="1" smtClean="0"/>
              <a:t>diterbitkan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dijiwai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7182</Words>
  <Application>WPS Presentation</Application>
  <PresentationFormat>On-screen Show (4:3)</PresentationFormat>
  <Paragraphs>147</Paragraphs>
  <Slides>20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27" baseType="lpstr">
      <vt:lpstr>Arial</vt:lpstr>
      <vt:lpstr>SimSun</vt:lpstr>
      <vt:lpstr>Wingdings</vt:lpstr>
      <vt:lpstr>Calibri</vt:lpstr>
      <vt:lpstr>Microsoft YaHei</vt:lpstr>
      <vt:lpstr>Arial Unicode MS</vt:lpstr>
      <vt:lpstr>Office Theme</vt:lpstr>
      <vt:lpstr>BUDAYA PERUSAHAAN DAN ETIKA BISNIS</vt:lpstr>
      <vt:lpstr>Budaya Perusahaan</vt:lpstr>
      <vt:lpstr>Budaya Perusahaan</vt:lpstr>
      <vt:lpstr>Budaya Perusahaan</vt:lpstr>
      <vt:lpstr>Budaya Perusahaan</vt:lpstr>
      <vt:lpstr>Budaya Perusahaan</vt:lpstr>
      <vt:lpstr>Pentingnya Budaya Perusahaan</vt:lpstr>
      <vt:lpstr>Unsur Budaya Perusahaan</vt:lpstr>
      <vt:lpstr>Unsur Budaya Perusahaan</vt:lpstr>
      <vt:lpstr>Unsur Budaya Perusahaan</vt:lpstr>
      <vt:lpstr>Unsur Budaya Perusahaan</vt:lpstr>
      <vt:lpstr>Unsur Budaya Perusahaan</vt:lpstr>
      <vt:lpstr>Faktor Penentu Budaya Perusahaan</vt:lpstr>
      <vt:lpstr>Faktor Penentu Budaya Perusahaan</vt:lpstr>
      <vt:lpstr>Faktor Penentu Budaya Perusahaan</vt:lpstr>
      <vt:lpstr>Faktor Penentu Budaya Perusahaan</vt:lpstr>
      <vt:lpstr>Manfaat Budaya Perusahaan</vt:lpstr>
      <vt:lpstr>Hubungan Etika Dengan Budaya Perusahaan</vt:lpstr>
      <vt:lpstr>Hubungan Etika Dengan Budaya Perusahaan</vt:lpstr>
      <vt:lpstr>Hubungan Etika Dengan Budaya Perusahaan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BUDAYA PERUSAHAAN DAN ETIKA</dc:title>
  <dc:creator>firoh</dc:creator>
  <cp:lastModifiedBy>ASUS</cp:lastModifiedBy>
  <cp:revision>9</cp:revision>
  <dcterms:created xsi:type="dcterms:W3CDTF">2011-05-19T23:20:00Z</dcterms:created>
  <dcterms:modified xsi:type="dcterms:W3CDTF">2025-10-12T14:12:38Z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0FEDC2696A714E6BA1FCF4A4A8E54169</vt:lpwstr>
  </property>
  <property fmtid="{D5CDD505-2E9C-101B-9397-08002B2CF9AE}" pid="3" name="KSOProductBuildVer">
    <vt:lpwstr>1033-11.2.0.10443</vt:lpwstr>
  </property>
</Properties>
</file>